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7" r:id="rId20"/>
    <p:sldId id="276" r:id="rId21"/>
    <p:sldId id="278" r:id="rId22"/>
    <p:sldId id="279" r:id="rId23"/>
    <p:sldId id="282" r:id="rId24"/>
    <p:sldId id="281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528D-0C98-7103-2BAB-4510D663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6881D-363A-4EE9-A854-35223004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82525-B383-78A3-4557-C0D62743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35E90-1C34-B504-754C-CA35A289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A247-C9B2-FF9B-F9C3-1F697FE8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9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49D-8755-A589-F202-123B4C2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7DA0-7456-C9D3-DF57-EC2A23FE0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150C-D773-EC8B-A2B6-A577D8B4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A1EB-F8CC-CB80-53E0-D2283118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609CE-A8B2-C658-0E5B-C7B6BEF8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62C58-0778-E395-2D5C-31CA99385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96855-A81C-6EEF-BB57-56F309CAE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54513-88E7-DECC-CA9A-BCCAD1A8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C193-6068-CF90-1BA6-95E58193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687C8-FC6B-3200-4140-44463C2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1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4EC2-5261-754C-C550-F68C60F2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309B-73A6-B29B-1C7F-E8D2A454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93DB-BDCA-444F-4159-00AD04F4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1690-28F4-28E3-3F0B-2245EBC5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DBF3-D56A-426C-F450-4AAC9132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9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EB22-FC1A-F6B4-6359-3FB9FBE3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80C6-00D1-6D40-EBB3-5BF13DDD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490BE-99C7-8860-6A71-AB231832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A05A-4807-13DE-E23F-4D641C73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166B-E442-DD25-BB53-4BAB67A5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1744-42A1-C4EA-52C3-A48621D3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8D08-CD7D-ACF2-8BA9-82E562C51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5B7CB-0E39-31CD-DD2C-3C5A03C5D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EE696-5A51-3400-2708-1758FBEA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1FEB-0D3C-FCD7-C11D-D3F326F3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DE9-C437-0138-5797-55353C49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C316-1781-987E-A0FB-6230D627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2903-B6C7-ADF6-68FF-423ADD6C9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B2F34-9B96-274C-3916-4027FB07D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03BB3-5F8C-4004-F00A-AE1B3E0F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A02DB-ED6C-8017-F70F-E6B314D5C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0A995-55DA-2720-CF2E-1697D9E2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5D2D-1251-C8FC-56E7-486DCFD7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B7230-060E-2A07-9A8D-9E41C1BD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D109-AE95-333B-8204-251A417C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88CFE-4AFD-DAA3-F2E7-A4A3F608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DCB4-C6A9-97FA-D4D4-480F5F8C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B4A86-009C-5F6F-3415-B6217CB9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9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05B752-D43F-27EB-A0B6-B2E454D3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A0545-5B35-7C57-DF7D-6FC5DAF1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D1F3-20F7-144F-6BF1-5595DA71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1F04-1E94-55EB-E88A-C22E1633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9B06-B402-43E2-2455-966D18961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9A07A-3885-8B46-4245-E03C8EA3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620CB-ADE5-B9D8-323E-E2AB3EE2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42894-8AC2-2F92-4FA8-41352FEA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AD4E7-40EC-901A-E9DA-E463E157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0ECB-166D-A08E-8EA3-8CFA427B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4F9FA-CAAE-7FF3-7B19-DDCDDBE85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88E7C-B2FD-C82E-9DF8-FFB659E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DD8A-51CF-DB6C-AB4F-8C4D50A7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29EB8-D3C4-2AFD-E08B-0376C227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A84CE-B330-A839-7802-E0DCD306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C6B44-4771-308B-4A89-2D6BBF66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5DDAC-FAFF-21B7-2EF0-4CE3A7266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F519-2DC9-C321-1F12-3055C5B68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7A1F-A2F7-4EEF-99D7-D414022D8CE1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79D1-C611-6352-E550-40A6CE120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3098B-7678-1C6A-9680-15CA78E28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0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494E9-B062-045C-B668-A85D73ADB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6999"/>
            <a:ext cx="6858003" cy="1219200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976249"/>
                  </p:ext>
                </p:extLst>
              </p:nvPr>
            </p:nvGraphicFramePr>
            <p:xfrm rot="10628357">
              <a:off x="3385717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3385717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7110"/>
                  </p:ext>
                </p:extLst>
              </p:nvPr>
            </p:nvGraphicFramePr>
            <p:xfrm rot="10628357">
              <a:off x="2002235" y="4267260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2002235" y="4267260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1587356"/>
                  </p:ext>
                </p:extLst>
              </p:nvPr>
            </p:nvGraphicFramePr>
            <p:xfrm rot="10628357">
              <a:off x="4861541" y="4199374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4861541" y="4199374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4551444"/>
                  </p:ext>
                </p:extLst>
              </p:nvPr>
            </p:nvGraphicFramePr>
            <p:xfrm rot="10628357">
              <a:off x="570350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570350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896986"/>
                  </p:ext>
                </p:extLst>
              </p:nvPr>
            </p:nvGraphicFramePr>
            <p:xfrm rot="10628357">
              <a:off x="6248488" y="418590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6248488" y="418590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818033"/>
                  </p:ext>
                </p:extLst>
              </p:nvPr>
            </p:nvGraphicFramePr>
            <p:xfrm rot="10628357">
              <a:off x="7662390" y="4185906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7662390" y="4185906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673900"/>
                  </p:ext>
                </p:extLst>
              </p:nvPr>
            </p:nvGraphicFramePr>
            <p:xfrm rot="10628357">
              <a:off x="9200136" y="420897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9200136" y="420897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4122784"/>
                  </p:ext>
                </p:extLst>
              </p:nvPr>
            </p:nvGraphicFramePr>
            <p:xfrm rot="10628357">
              <a:off x="10635791" y="4267258"/>
              <a:ext cx="864392" cy="959382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2" cy="959382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22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628357">
                <a:off x="10635791" y="4267258"/>
                <a:ext cx="864392" cy="9593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93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BD3D8-9955-899C-85A6-6EAA7C09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35940-1AE4-29C4-FE4C-CE4C76D4C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6" y="58709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075A1-36B8-023F-F990-EEFFA179D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33" y="37923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994F2-E4AC-57DC-E209-0942BCE08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11" y="3645540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3C2F6-C418-62A5-615A-3E37B074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89A8A-E23E-3043-41E1-3156ED0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12581-843A-86D7-7507-3B2795336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2F37-E77F-3AA7-9EE8-A98C61950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8D5BD-8C93-5128-CE50-280B4DB6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64A74-4517-2F8F-CB9F-75C2B18A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BE80C-FB78-7509-3D83-7D183C1B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EE9C1-C850-9A22-FBCD-6C18635A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82939-A8D6-640B-D3D9-87E8CF8E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8D64C-4E06-73EF-5AF0-C7E3A381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05" y="2324124"/>
            <a:ext cx="4814713" cy="3418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BED1F-DE41-E15A-EFD1-2EC1861AC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6267">
            <a:off x="2165403" y="3485220"/>
            <a:ext cx="4223878" cy="173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2E6F2-2537-F748-249C-34FFCF668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7" y="5365464"/>
            <a:ext cx="1428823" cy="111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73728-3E99-50B3-5A14-D7F4E3FD2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9" y="4857650"/>
            <a:ext cx="2375057" cy="1680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91F84-4899-F961-9A12-CCC4F2D06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70" y="2750544"/>
            <a:ext cx="2017517" cy="2011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F02A2-AA45-1563-5999-3F72BE4730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59" y="2651322"/>
            <a:ext cx="2048405" cy="1680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1B812-7059-7633-C59D-B53A706BF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1" y="447997"/>
            <a:ext cx="2258291" cy="1448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66189D-615D-CADA-969B-EC4729FE8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80" y="5079445"/>
            <a:ext cx="2120799" cy="1448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B9954-A8F9-7113-2B00-8EF8F9881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4" y="200625"/>
            <a:ext cx="2377601" cy="1680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F0F34-FFAF-9B36-BB88-E34E4E88D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789708"/>
            <a:ext cx="2017516" cy="1306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E6C6C-D997-39C4-1C3E-76A7671577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0" y="78172"/>
            <a:ext cx="2369444" cy="152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35CB7-D48A-DD37-7D04-BA2AB41C6E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8" y="5070681"/>
            <a:ext cx="1787012" cy="126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28593-C5E0-8206-D6D6-83ED5BD758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31" y="2095763"/>
            <a:ext cx="2052780" cy="133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AB2F79-998D-A67F-396B-BD43F0B28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42" y="1889354"/>
            <a:ext cx="2258292" cy="1448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27953-062E-E8F6-A101-06EB951D0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0" y="2137472"/>
            <a:ext cx="1663786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75D9A-5282-EDF2-B0D4-EC1725F4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3A5B8-A1F4-81F4-09AA-8DBE06BA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38" y="926010"/>
            <a:ext cx="2832847" cy="19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04F2A67-ECA6-2FE5-4BEB-B4765468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94200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2738E8-0530-3BB8-FCF3-D708CC38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5A0B10-7B3F-55DA-88AC-995489E5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D00CA5-0C1D-0CA6-F238-6B17B6BC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B8D808-EA4B-6372-5CC1-7705A549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26" y="2351711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B12248-0755-4130-2063-D417BE86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40144">
            <a:off x="8792581" y="2657188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B94D36-8AAB-58F5-B8B6-8F2CAA49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72948">
            <a:off x="8138740" y="3569176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F0E0A5-168D-5502-66DF-122FED81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88588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71228B-B0E1-A527-BD0E-F89D7E8D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84" y="1089939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560908-5C71-3224-F4E0-508395B5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F180E2-978E-6FFF-18E9-F0BC2D0F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79415">
            <a:off x="80012" y="3171056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B79AE1-6680-30B9-EFBC-65202AD1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10" y="2252634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CF9604-9FA0-96BF-5837-BB42354A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4066">
            <a:off x="10036513" y="2020728"/>
            <a:ext cx="1378885" cy="6035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82FED4-9855-1B83-C66F-AB252C6C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86155">
            <a:off x="2528801" y="2940312"/>
            <a:ext cx="1378885" cy="6035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4C36E3-8FFE-9E71-2F01-383B7F84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30935">
            <a:off x="9926126" y="3296024"/>
            <a:ext cx="1378885" cy="6035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496D5-6A18-BCC9-4203-ABDFD170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59AADA-BE74-FC86-3B64-E2B8BD72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22" y="1532845"/>
            <a:ext cx="1378885" cy="6035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3E8A81-A3FC-7B33-BF7F-9C9C52EC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76" y="3693255"/>
            <a:ext cx="1378885" cy="6035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2E1A3AC-A942-2DFF-84D8-E085B927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20186">
            <a:off x="5303752" y="1822117"/>
            <a:ext cx="1378885" cy="6035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4AB29E-4ED1-5690-C26F-9F8DC603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9212">
            <a:off x="4338202" y="3391477"/>
            <a:ext cx="1378885" cy="6035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C796A23-798B-DFFF-DC46-CA2073F2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98835A-F326-68B2-C143-C588FFC7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1097">
            <a:off x="6055891" y="2602158"/>
            <a:ext cx="1378885" cy="6035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1CFBE69-AE61-B684-DAD1-F27EA7F5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99" y="886879"/>
            <a:ext cx="1378885" cy="6035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B1C1F4-776C-0563-65FB-1A87E588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997">
            <a:off x="1446729" y="5639065"/>
            <a:ext cx="1378885" cy="6035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78F8B5-A171-5F20-A05A-A7B2BF29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ABDBBB0-F12F-6E2B-C1B6-FC729225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88336">
            <a:off x="3864140" y="4509083"/>
            <a:ext cx="1378885" cy="6035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FF766F-89DA-8D98-CBB8-A47717D7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4D62FB-C599-8DE2-DEFA-3D0C9ACF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C0F576-48F7-8F48-68C2-A9217983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86581">
            <a:off x="6077076" y="3778893"/>
            <a:ext cx="1378885" cy="60355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F9FEB8-D3A7-A048-6034-70C178B8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6049">
            <a:off x="5671738" y="4821835"/>
            <a:ext cx="1378885" cy="6035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13ECE2-FCEA-E820-A6FC-55A7B6AD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63" y="244277"/>
            <a:ext cx="1378885" cy="60355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B24D6EA-4BCE-42F1-A9A0-8BA2155E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1926">
            <a:off x="9760531" y="4380449"/>
            <a:ext cx="1378885" cy="6035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F0303EF-430C-93BE-28FD-893117C4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26" y="4612690"/>
            <a:ext cx="1378885" cy="6035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DEB9F78-FEF4-FFEF-387D-6E30151D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12941">
            <a:off x="5136890" y="5753643"/>
            <a:ext cx="1378885" cy="6035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5BB86EB-E9F3-C09F-63F2-0C569BB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68974">
            <a:off x="9424393" y="5623901"/>
            <a:ext cx="1378885" cy="6035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1A3D6B-6C42-1100-8023-C1152169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57" y="1598662"/>
            <a:ext cx="1378885" cy="6035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6EE7D3C-705C-AD75-870A-8B15F177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05903-02C7-B726-3D02-558E67333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6769" cy="6997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FBD09-9722-FD2B-C7A9-810CAFE9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36772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9793D-D6AB-A99A-A2FD-832217C0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09DAA-2052-E890-D088-A23F2004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C724-8419-9777-714D-1535134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10" y="3990676"/>
            <a:ext cx="1378885" cy="603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8282-B35E-27B4-484F-0ECD235A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F17B-21CF-A079-C602-83EDE314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85056">
            <a:off x="3390116" y="2460007"/>
            <a:ext cx="1378885" cy="60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75F7A-44E0-DC0D-0E0F-CDA1088F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40144">
            <a:off x="8792581" y="2657188"/>
            <a:ext cx="1378885" cy="603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AA523-0881-45B6-B1F6-CD25D4DB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72948">
            <a:off x="8138740" y="3569176"/>
            <a:ext cx="1378885" cy="603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B0D43-FF9C-BBB3-A365-5A025DAD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11646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A1CF1-AB3A-647F-B747-6C92E390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477" y="1222252"/>
            <a:ext cx="1378885" cy="60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A1AC4-FCA6-AB68-25DE-1BA74677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423A79-363E-7A8B-7F9B-3350C3F7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79415">
            <a:off x="-102051" y="2913098"/>
            <a:ext cx="1378885" cy="60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7F478-F818-B5CC-F727-1779B9CC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10" y="2252634"/>
            <a:ext cx="1378885" cy="60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1861F4-4C57-4C32-DBDE-31A4BD1B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4066">
            <a:off x="10036513" y="2020728"/>
            <a:ext cx="1378885" cy="603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063CF2-CB4D-5158-10BE-8855C705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86155">
            <a:off x="2401843" y="2957660"/>
            <a:ext cx="1378885" cy="603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A2A92-30B2-5422-6112-55702B8B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30935">
            <a:off x="10102797" y="3223074"/>
            <a:ext cx="1378885" cy="603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61A03-8207-289E-0F59-9A88F74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D124AC-FD52-05A6-D25F-B26B5548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34" y="1450390"/>
            <a:ext cx="1378885" cy="603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96BB1B-C7D4-040C-274D-B36438AC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38" y="3518327"/>
            <a:ext cx="1378885" cy="603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369A0-03FF-043F-20DE-C0F409B9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0186">
            <a:off x="5231990" y="1580238"/>
            <a:ext cx="1378885" cy="603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27C847-0DA6-2B02-07D3-8EA6E38D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9212">
            <a:off x="3880726" y="3637182"/>
            <a:ext cx="1378885" cy="6035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2E09FD-A788-5260-337F-F93F8683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F58D1B-6D34-1609-41B2-64B3061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097">
            <a:off x="6512463" y="3097877"/>
            <a:ext cx="1378885" cy="603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1A7942-DA70-CA43-F8A9-7415683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513" y="948596"/>
            <a:ext cx="1378885" cy="6035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08EEC5-A459-7B92-BBB9-17EDEE96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8997">
            <a:off x="1569457" y="5606225"/>
            <a:ext cx="1378885" cy="603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766AC-B54D-2DB2-11D3-CE569314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9089EE-6C6E-2D97-DF68-DBDB6B7C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88336">
            <a:off x="3902638" y="4563888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30D6D9-2FF4-6AB5-5793-68A932FD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C2EC3-660B-B549-433F-116B051A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62027E-8CB6-0BE2-0ECF-850AC47A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6581">
            <a:off x="4908620" y="2701570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5C11F8-0516-0D60-AFAD-96DC4CB9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6049">
            <a:off x="5753021" y="4794093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647EA2-C3A9-67DD-8226-04DA8D6B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14" y="442379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7BDC42-11AA-B4EC-ADE2-4FAB2D25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19882">
            <a:off x="10099620" y="4481885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338FB1-23FF-20BA-815B-2820E6FA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740" y="4650811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0BF0CD-EC4D-CD15-B5E4-B39ACB66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12941">
            <a:off x="5186886" y="5799902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6F14B2-6642-B3CE-C405-FDD4AF38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33164">
            <a:off x="9620844" y="5486844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7C79F6-1738-3F6B-9DE3-838F4073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57" y="1598662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B0AEAA-A8BC-2828-417B-C06085EE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7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90F04B-B5F4-1CDC-BC24-169B682F5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21" y="1296785"/>
            <a:ext cx="2482226" cy="16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" y="26806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7F5E5F-E3C3-489E-FDEC-965AB62E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3871">
            <a:off x="1514083" y="1597813"/>
            <a:ext cx="1864882" cy="603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ACFE8-DF7F-638B-EE76-C3168AC5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0449">
            <a:off x="7888691" y="1731711"/>
            <a:ext cx="1864882" cy="6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3EBF-DF73-2CB2-E6FC-1AC62920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817">
            <a:off x="1611636" y="4008451"/>
            <a:ext cx="1864882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2BFC9-F2B7-2E80-12A9-46DFC9C9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0410">
            <a:off x="4076083" y="3273115"/>
            <a:ext cx="1864882" cy="603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06F07-1849-0FCB-1954-D1136AF32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4717">
            <a:off x="2612116" y="5167204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683DB-5E8C-9134-A8E6-A9AA9E4D6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4078">
            <a:off x="6243889" y="3858787"/>
            <a:ext cx="1864882" cy="6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474049-CCF5-373A-CA01-BBD93DE84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3659">
            <a:off x="5800257" y="4866406"/>
            <a:ext cx="1864882" cy="60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BF542-9162-8B24-D36B-CE0D5203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084">
            <a:off x="3508379" y="1299575"/>
            <a:ext cx="1864882" cy="603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379BC8-9BD2-71D7-6DDD-D828A52F3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0063">
            <a:off x="6015278" y="2653255"/>
            <a:ext cx="1864882" cy="60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4AD87-147C-C77E-2E87-2A5640A9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2206">
            <a:off x="9029359" y="2621896"/>
            <a:ext cx="1864882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08449-23B6-E10F-666A-79FA7737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88" y="3763309"/>
            <a:ext cx="1864882" cy="603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67107C-661E-8AC7-8A9A-A8988F246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2894">
            <a:off x="6473764" y="1174479"/>
            <a:ext cx="1864882" cy="603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389C9-EE5C-E384-1A4D-C343180C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8795">
            <a:off x="4701857" y="561910"/>
            <a:ext cx="1864882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5B5382-ADA0-6A07-0C8D-DF41CF21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9909">
            <a:off x="1388549" y="2755178"/>
            <a:ext cx="1864882" cy="603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8CDBA-8664-337D-86D3-B89C4C70F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0542">
            <a:off x="3230852" y="2538752"/>
            <a:ext cx="1864882" cy="603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25323B-1C28-C55E-741B-04139E1F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875">
            <a:off x="4148482" y="5010258"/>
            <a:ext cx="1864882" cy="603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54B86D-B0D5-5C87-757B-715689D6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3971">
            <a:off x="8123360" y="4866408"/>
            <a:ext cx="1864882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9C538-1816-6971-2AD2-2CF098DF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5C6869-2AEC-6000-3095-ABE70D3E4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1" y="918234"/>
            <a:ext cx="1288219" cy="100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C9A3E-64AD-B3FE-2F5D-1D77257A6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22" y="1034612"/>
            <a:ext cx="1626752" cy="100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26800-2813-74DB-6F21-6782BE6F1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87" y="895442"/>
            <a:ext cx="1495659" cy="10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D289C-C874-C84E-908E-1BF8D465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BB01F-7EBF-73DC-A155-F9B2F407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54" y="931997"/>
            <a:ext cx="6990476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6C82A-9DB9-8311-65CC-CEF66351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109339"/>
            <a:ext cx="9211961" cy="463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06E37-EB55-30AE-AF60-FF133029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79518A-7ED9-1E7E-1E41-9F7EB9220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21" y="1803674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210A6-4CD8-FAFF-19E9-3E59CAD2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ACDB0-8AD6-BA2C-FAB2-FC26C371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27" y="1644939"/>
            <a:ext cx="1236433" cy="959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DFEFE-88FF-9A2A-6113-32B9DCCC2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4" y="2260081"/>
            <a:ext cx="1236433" cy="10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FCC0A-14C3-6D84-CA6D-73F27BC3D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0" y="0"/>
            <a:ext cx="1377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2A0A2-BB16-86DA-108F-C4C8D5BB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82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BF3DD-8858-C63D-E14C-FC1971819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3" y="1005839"/>
            <a:ext cx="185436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42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92B6-77FA-BDD6-60AA-99E922C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40D95-F4DF-2CB4-216C-9D3B7291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5" y="-146542"/>
            <a:ext cx="3754200" cy="175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D0DF-B002-E654-EBF2-88A061D9E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0556" y="-70338"/>
            <a:ext cx="603281" cy="160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7740C-CCE0-8DE6-2640-DCC8E5DA3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59" y="3072777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A8563-3738-D430-10B0-3E2A784FA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62" y="1256270"/>
            <a:ext cx="4369025" cy="1759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642DB4-B13E-A300-EEA5-29ADB6350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5" y="1391240"/>
            <a:ext cx="4369025" cy="1759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14FA0-9DBE-11C2-5C86-5A7280C1A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18" y="1459813"/>
            <a:ext cx="2763225" cy="1368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7B70E-2A62-9044-A264-E89EB10BF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8" y="2356747"/>
            <a:ext cx="7386916" cy="215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0FD91-850E-0869-9D3A-BA82DD060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76" y="2621368"/>
            <a:ext cx="3926804" cy="1759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9DC7A8-2CB2-2DDB-F7D4-77CFDF47A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22" y="3912244"/>
            <a:ext cx="7386916" cy="188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B5271-3661-448A-8ECE-06E1040E90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1" y="5282031"/>
            <a:ext cx="485164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2B921-EE46-46DD-7D70-331CA775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66DCB-C994-5E10-CE3E-ECE294E17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2FBCE-9F3B-489D-847F-E0C73F9D8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6CFE1-8599-7281-EC0A-F6A053FD0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D3696-DFA4-8913-83D1-A396A5F2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65197-11DE-0266-E392-953BD848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21" y="1030778"/>
            <a:ext cx="6810509" cy="426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ACD4A-3057-809A-1F9C-276DEFD5F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2" y="2435629"/>
            <a:ext cx="4158181" cy="182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103EAB-C9BA-4461-FE56-4CBB72E2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54" y="253670"/>
            <a:ext cx="2611880" cy="166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7D493-EE34-2C93-70A9-302543D67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" y="4772726"/>
            <a:ext cx="232795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FAF7B-4244-38FE-BBE9-B298C446F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00" y="4891468"/>
            <a:ext cx="2070677" cy="15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F74DD6-E8B5-FA8E-2707-793EA8D6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32952A-5007-553D-D47D-C24C50C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01" y="555632"/>
            <a:ext cx="2832847" cy="1954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44B80-AED3-F154-76ED-8523FD1C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" y="4285147"/>
            <a:ext cx="2796833" cy="1912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FC260C-8324-0156-D8F0-7F9E5CEDC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28" y="418730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A59DA-A81B-D8DC-6438-C4071D6D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E5309-2FBE-9359-478A-8DBBA506D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F4396-874F-E9B3-9425-39D45A52F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E709-A3BB-9C08-4660-B736EA4F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D5FCD-5313-ED96-9E65-65E721F16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6" y="63506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485E8-0F36-A57B-BC9E-4B6AE14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31" y="4013299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ACF22-3B4D-0B14-A87D-165FAB92C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83" y="3915453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72FAB-83A5-7D33-5518-182D6FB54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2A4E1-9CF2-3959-F327-A53C0CA6B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9C30A-1977-489A-1E3E-A1312B45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ossiny bernard</dc:creator>
  <cp:lastModifiedBy>ossiny bernard</cp:lastModifiedBy>
  <cp:revision>53</cp:revision>
  <dcterms:created xsi:type="dcterms:W3CDTF">2025-02-01T22:39:49Z</dcterms:created>
  <dcterms:modified xsi:type="dcterms:W3CDTF">2025-04-06T04:06:31Z</dcterms:modified>
</cp:coreProperties>
</file>